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6" r:id="rId5"/>
    <p:sldId id="263" r:id="rId6"/>
    <p:sldId id="272" r:id="rId7"/>
    <p:sldId id="262" r:id="rId8"/>
    <p:sldId id="27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CB770-FB7F-083C-3E19-E147408C1139}" v="753" dt="2024-07-19T01:13:42.395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9" autoAdjust="0"/>
  </p:normalViewPr>
  <p:slideViewPr>
    <p:cSldViewPr snapToGrid="0">
      <p:cViewPr varScale="1">
        <p:scale>
          <a:sx n="106" d="100"/>
          <a:sy n="106" d="100"/>
        </p:scale>
        <p:origin x="5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9/23/2024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yellincenter.com/2010/04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inego_Elementary_School_1st_grade_classroom_back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Starting a new school!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can’t wait!!!!!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School </a:t>
            </a:r>
          </a:p>
          <a:p>
            <a:r>
              <a:rPr lang="en-US" dirty="0"/>
              <a:t>Month, year</a:t>
            </a:r>
          </a:p>
        </p:txBody>
      </p:sp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 Friends!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61" y="3251272"/>
            <a:ext cx="5062493" cy="258657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/>
              </a:rPr>
              <a:t>My name is ______ and I'm starting a new school!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3" y="4686779"/>
            <a:ext cx="6836347" cy="9852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_______ Elementary will be my new school. </a:t>
            </a:r>
            <a:endParaRPr lang="en-US" sz="3600" kern="1200" dirty="0"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395AE0-8789-FAD6-A987-32E65C185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4390253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Placeholder 24" descr="A building with large crayons in front of it&#10;&#10;Description automatically generated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805" r="10084" b="1"/>
          <a:stretch/>
        </p:blipFill>
        <p:spPr>
          <a:xfrm>
            <a:off x="1863756" y="137732"/>
            <a:ext cx="7892715" cy="4252524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  <a:defRPr/>
              </a:pPr>
              <a:t>3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6D9C4-4C24-3920-0CE6-10B7766D565F}"/>
              </a:ext>
            </a:extLst>
          </p:cNvPr>
          <p:cNvSpPr txBox="1"/>
          <p:nvPr/>
        </p:nvSpPr>
        <p:spPr>
          <a:xfrm>
            <a:off x="11424978" y="5940452"/>
            <a:ext cx="4425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Comic Sans MS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3" y="4686779"/>
            <a:ext cx="6836347" cy="9852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  </a:t>
            </a:r>
            <a:endParaRPr lang="en-US" sz="3600" kern="1200" dirty="0"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395AE0-8789-FAD6-A987-32E65C185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4390253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03" b="9603"/>
          <a:stretch/>
        </p:blipFill>
        <p:spPr>
          <a:xfrm>
            <a:off x="1863756" y="137732"/>
            <a:ext cx="7892715" cy="4252524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6D9C4-4C24-3920-0CE6-10B7766D565F}"/>
              </a:ext>
            </a:extLst>
          </p:cNvPr>
          <p:cNvSpPr txBox="1"/>
          <p:nvPr/>
        </p:nvSpPr>
        <p:spPr>
          <a:xfrm>
            <a:off x="11424978" y="5940452"/>
            <a:ext cx="4425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Comic Sans MS"/>
              </a:rPr>
              <a:t>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B3C4A-F738-CF7E-CA1A-7B9BE8312263}"/>
              </a:ext>
            </a:extLst>
          </p:cNvPr>
          <p:cNvSpPr txBox="1"/>
          <p:nvPr/>
        </p:nvSpPr>
        <p:spPr>
          <a:xfrm>
            <a:off x="4205447" y="4802596"/>
            <a:ext cx="63907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/>
              </a:rPr>
              <a:t>I will go to my new school, take off my backpack, say hello to my teacher and meet my new friends! </a:t>
            </a:r>
          </a:p>
          <a:p>
            <a:r>
              <a:rPr lang="en-US" sz="2400" b="1" dirty="0">
                <a:solidFill>
                  <a:schemeClr val="bg1"/>
                </a:solidFill>
                <a:latin typeface="Comic Sans MS"/>
              </a:rPr>
              <a:t>We will sing, play, and learn!</a:t>
            </a:r>
          </a:p>
        </p:txBody>
      </p:sp>
    </p:spTree>
    <p:extLst>
      <p:ext uri="{BB962C8B-B14F-4D97-AF65-F5344CB8AC3E}">
        <p14:creationId xmlns:p14="http://schemas.microsoft.com/office/powerpoint/2010/main" val="287000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438" y="984346"/>
            <a:ext cx="3968496" cy="83210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/>
              </a:rPr>
              <a:t>This is my teacher, Ms. _______</a:t>
            </a:r>
          </a:p>
        </p:txBody>
      </p:sp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6114288" cy="405079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dirty="0" smtClean="0"/>
              <a:t>5</a:t>
            </a:fld>
            <a:endParaRPr lang="en-US" dirty="0"/>
          </a:p>
        </p:txBody>
      </p:sp>
      <p:pic>
        <p:nvPicPr>
          <p:cNvPr id="6" name="Picture 5" descr="Teacher Educator">
            <a:extLst>
              <a:ext uri="{FF2B5EF4-FFF2-40B4-BE49-F238E27FC236}">
                <a16:creationId xmlns:a16="http://schemas.microsoft.com/office/drawing/2014/main" id="{D43AE1E0-34CD-7352-7A88-8D86DDB3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59" y="1115518"/>
            <a:ext cx="6103495" cy="4039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8D0AF-6CAC-AD27-E192-EAAAB0EF9ADA}"/>
              </a:ext>
            </a:extLst>
          </p:cNvPr>
          <p:cNvSpPr txBox="1"/>
          <p:nvPr/>
        </p:nvSpPr>
        <p:spPr>
          <a:xfrm>
            <a:off x="7977339" y="1960301"/>
            <a:ext cx="362111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omic Sans MS"/>
              </a:rPr>
              <a:t>Ms. _______ is really kind. She will help me learn more words so I can read cool books! She will even teach me how to write my name!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4F3BE-F13A-A017-4FA4-FA94C1AE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7" name="Content Placeholder 6" descr="Group of smiling children at school">
            <a:extLst>
              <a:ext uri="{FF2B5EF4-FFF2-40B4-BE49-F238E27FC236}">
                <a16:creationId xmlns:a16="http://schemas.microsoft.com/office/drawing/2014/main" id="{1204C109-8366-44A1-AFCA-2B6D5B7B5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3" y="1453312"/>
            <a:ext cx="6172200" cy="411965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3EBF4-D1B8-738A-00D1-D55398817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>
                <a:latin typeface="Comic Sans MS"/>
              </a:rPr>
              <a:t>Making new friends can be scary, but I will do my best and soon I will have lots of new friends! We will share toys and books and play games during recess! Making new friends will be so much fun!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C8DA91-B0E5-2165-23C1-5D46C6D1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my new friends</a:t>
            </a:r>
          </a:p>
        </p:txBody>
      </p:sp>
    </p:spTree>
    <p:extLst>
      <p:ext uri="{BB962C8B-B14F-4D97-AF65-F5344CB8AC3E}">
        <p14:creationId xmlns:p14="http://schemas.microsoft.com/office/powerpoint/2010/main" val="380651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179402"/>
            <a:ext cx="3055579" cy="550626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</a:rPr>
              <a:t>This is the classroom, where I will learn new things! </a:t>
            </a:r>
          </a:p>
          <a:p>
            <a:r>
              <a:rPr lang="en-US" dirty="0">
                <a:latin typeface="Comic Sans MS"/>
              </a:rPr>
              <a:t>Sometimes I may want to get up from my chair and move, and that’s okay.</a:t>
            </a:r>
          </a:p>
          <a:p>
            <a:r>
              <a:rPr lang="en-US" dirty="0">
                <a:latin typeface="Comic Sans MS"/>
              </a:rPr>
              <a:t>When I need a break, I can raise my hand and ask for one! </a:t>
            </a:r>
          </a:p>
          <a:p>
            <a:r>
              <a:rPr lang="en-US" dirty="0">
                <a:latin typeface="Comic Sans MS"/>
              </a:rPr>
              <a:t>I can take deep breaths or stretch my arms and legs!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80" b="5380"/>
          <a:stretch/>
        </p:blipFill>
        <p:spPr>
          <a:xfrm>
            <a:off x="3703978" y="1"/>
            <a:ext cx="8495014" cy="568566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736BB-0099-1D4C-D604-89DDBD17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EE49C-B2C9-A250-9A21-36A8A303B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>
                <a:latin typeface="Comic Sans MS"/>
              </a:rPr>
              <a:t>I am brave!</a:t>
            </a:r>
            <a:endParaRPr lang="en-US" dirty="0"/>
          </a:p>
          <a:p>
            <a:r>
              <a:rPr lang="en-US" sz="2400" dirty="0">
                <a:latin typeface="Comic Sans MS"/>
              </a:rPr>
              <a:t>I am smart!</a:t>
            </a:r>
          </a:p>
          <a:p>
            <a:r>
              <a:rPr lang="en-US" sz="2400" dirty="0">
                <a:latin typeface="Comic Sans MS"/>
              </a:rPr>
              <a:t>I am kind!</a:t>
            </a:r>
          </a:p>
          <a:p>
            <a:r>
              <a:rPr lang="en-US" sz="2400" dirty="0">
                <a:latin typeface="Comic Sans MS"/>
              </a:rPr>
              <a:t>I will do my best at my new school!</a:t>
            </a:r>
          </a:p>
          <a:p>
            <a:endParaRPr lang="en-US" sz="2400" dirty="0">
              <a:latin typeface="Comic Sans M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0D961B-73C4-9747-A45E-8E069DEC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Star! 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269D116-A3B0-7A9C-1C62-CF620717F771}"/>
              </a:ext>
            </a:extLst>
          </p:cNvPr>
          <p:cNvSpPr/>
          <p:nvPr/>
        </p:nvSpPr>
        <p:spPr>
          <a:xfrm>
            <a:off x="3862655" y="650821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hild wearing a red cape with a yellow star on it&#10;&#10;Description automatically generated">
            <a:extLst>
              <a:ext uri="{FF2B5EF4-FFF2-40B4-BE49-F238E27FC236}">
                <a16:creationId xmlns:a16="http://schemas.microsoft.com/office/drawing/2014/main" id="{CFDA2124-0CAD-6BDB-987F-34222CDA8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6" t="22548" r="3704" b="8333"/>
          <a:stretch/>
        </p:blipFill>
        <p:spPr>
          <a:xfrm>
            <a:off x="5998028" y="1780658"/>
            <a:ext cx="5487847" cy="39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 you at Recess!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dirty="0"/>
              <a:t>I LOVE SCHOOL! 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" id="{C59A5AD7-EBEF-4561-BC60-0A23D3BA686D}" vid="{03644F61-548D-4A3E-96B4-34B0193B8A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Office Theme</vt:lpstr>
      <vt:lpstr>Starting a new school!</vt:lpstr>
      <vt:lpstr>Hi Friends!</vt:lpstr>
      <vt:lpstr>_______ Elementary will be my new school. </vt:lpstr>
      <vt:lpstr>  </vt:lpstr>
      <vt:lpstr>This is my teacher, Ms. _______</vt:lpstr>
      <vt:lpstr>These are my new friends</vt:lpstr>
      <vt:lpstr>PowerPoint Presentation</vt:lpstr>
      <vt:lpstr>Super Star! </vt:lpstr>
      <vt:lpstr>See you at Recess!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707</cp:revision>
  <dcterms:created xsi:type="dcterms:W3CDTF">2021-11-12T01:28:37Z</dcterms:created>
  <dcterms:modified xsi:type="dcterms:W3CDTF">2024-09-23T17:05:54Z</dcterms:modified>
</cp:coreProperties>
</file>